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1B31-8F2A-4C7C-8D51-97A7D7753FF9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C70C-3EB8-4D0C-AA59-F56EA6B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73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1B31-8F2A-4C7C-8D51-97A7D7753FF9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C70C-3EB8-4D0C-AA59-F56EA6B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143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1B31-8F2A-4C7C-8D51-97A7D7753FF9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C70C-3EB8-4D0C-AA59-F56EA6B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435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1B31-8F2A-4C7C-8D51-97A7D7753FF9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C70C-3EB8-4D0C-AA59-F56EA6B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82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1B31-8F2A-4C7C-8D51-97A7D7753FF9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C70C-3EB8-4D0C-AA59-F56EA6B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919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1B31-8F2A-4C7C-8D51-97A7D7753FF9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C70C-3EB8-4D0C-AA59-F56EA6B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93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1B31-8F2A-4C7C-8D51-97A7D7753FF9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C70C-3EB8-4D0C-AA59-F56EA6B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981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1B31-8F2A-4C7C-8D51-97A7D7753FF9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C70C-3EB8-4D0C-AA59-F56EA6B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61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1B31-8F2A-4C7C-8D51-97A7D7753FF9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C70C-3EB8-4D0C-AA59-F56EA6B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662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1B31-8F2A-4C7C-8D51-97A7D7753FF9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C70C-3EB8-4D0C-AA59-F56EA6B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82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1B31-8F2A-4C7C-8D51-97A7D7753FF9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C70C-3EB8-4D0C-AA59-F56EA6B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708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91B31-8F2A-4C7C-8D51-97A7D7753FF9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8C70C-3EB8-4D0C-AA59-F56EA6B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120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Chiba Campaign Daily Report</a:t>
            </a:r>
            <a:br>
              <a:rPr lang="en-US" dirty="0" smtClean="0"/>
            </a:br>
            <a:r>
              <a:rPr lang="en-US" dirty="0" smtClean="0"/>
              <a:t>2018/11/06</a:t>
            </a:r>
            <a:endParaRPr 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723506" y="4316933"/>
            <a:ext cx="9144000" cy="1655762"/>
          </a:xfrm>
        </p:spPr>
        <p:txBody>
          <a:bodyPr/>
          <a:lstStyle/>
          <a:p>
            <a:pPr algn="r"/>
            <a:r>
              <a:rPr lang="en-US" dirty="0" smtClean="0"/>
              <a:t>Al </a:t>
            </a:r>
            <a:r>
              <a:rPr lang="en-US" dirty="0" err="1" smtClean="0"/>
              <a:t>Mashroor</a:t>
            </a:r>
            <a:r>
              <a:rPr lang="en-US" dirty="0" smtClean="0"/>
              <a:t> </a:t>
            </a:r>
            <a:r>
              <a:rPr lang="en-US" dirty="0" err="1" smtClean="0"/>
              <a:t>Fatmi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707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テキスト ボックス 1"/>
              <p:cNvSpPr txBox="1"/>
              <p:nvPr/>
            </p:nvSpPr>
            <p:spPr>
              <a:xfrm>
                <a:off x="748145" y="324196"/>
                <a:ext cx="8902931" cy="4031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Site Name: Chiba University</a:t>
                </a:r>
              </a:p>
              <a:p>
                <a:endParaRPr lang="en-US" sz="3200" dirty="0"/>
              </a:p>
              <a:p>
                <a:r>
                  <a:rPr lang="en-US" sz="3200" dirty="0" smtClean="0"/>
                  <a:t>Additional Site Information: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</a:rPr>
                      <m:t>N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 35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37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30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E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140°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06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14′′</m:t>
                    </m:r>
                  </m:oMath>
                </a14:m>
                <a:r>
                  <a:rPr lang="en-US" sz="3200" dirty="0" smtClean="0"/>
                  <a:t> </a:t>
                </a:r>
              </a:p>
              <a:p>
                <a:endParaRPr lang="en-US" sz="3200" dirty="0"/>
              </a:p>
              <a:p>
                <a:r>
                  <a:rPr lang="en-US" sz="3200" dirty="0" smtClean="0"/>
                  <a:t>Elevation: 60m</a:t>
                </a:r>
              </a:p>
              <a:p>
                <a:endParaRPr lang="en-US" sz="3200" dirty="0"/>
              </a:p>
              <a:p>
                <a:r>
                  <a:rPr lang="en-US" sz="3200" dirty="0" smtClean="0"/>
                  <a:t>Instrument: </a:t>
                </a:r>
                <a:r>
                  <a:rPr lang="en-US" sz="3200" dirty="0" smtClean="0"/>
                  <a:t>Sky Radiometer</a:t>
                </a:r>
                <a:endParaRPr lang="en-US" sz="3200" dirty="0"/>
              </a:p>
            </p:txBody>
          </p:sp>
        </mc:Choice>
        <mc:Fallback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45" y="324196"/>
                <a:ext cx="8902931" cy="4031873"/>
              </a:xfrm>
              <a:prstGeom prst="rect">
                <a:avLst/>
              </a:prstGeom>
              <a:blipFill>
                <a:blip r:embed="rId2"/>
                <a:stretch>
                  <a:fillRect l="-1781" t="-1964" b="-39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正方形/長方形 2"/>
          <p:cNvSpPr/>
          <p:nvPr/>
        </p:nvSpPr>
        <p:spPr>
          <a:xfrm>
            <a:off x="489550" y="4871320"/>
            <a:ext cx="121255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 </a:t>
            </a:r>
            <a:r>
              <a:rPr lang="en-US" sz="3200" dirty="0" smtClean="0"/>
              <a:t>*AOT Data </a:t>
            </a:r>
            <a:r>
              <a:rPr lang="en-US" sz="3200" dirty="0"/>
              <a:t>by AERONET </a:t>
            </a:r>
            <a:r>
              <a:rPr lang="en-US" sz="3200" dirty="0" smtClean="0"/>
              <a:t>observation not available since </a:t>
            </a:r>
            <a:r>
              <a:rPr lang="en-US" sz="3200" dirty="0"/>
              <a:t>1</a:t>
            </a:r>
            <a:r>
              <a:rPr lang="en-US" sz="3200" baseline="30000" dirty="0"/>
              <a:t>st</a:t>
            </a:r>
            <a:r>
              <a:rPr lang="en-US" sz="3200" dirty="0"/>
              <a:t> Nov, 2018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88322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136371" y="6181242"/>
            <a:ext cx="9385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AOT, SSA, AAOD at wavelengths of 340, 500, 870 nm on </a:t>
            </a:r>
            <a:r>
              <a:rPr lang="en-US" dirty="0" smtClean="0"/>
              <a:t>6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Nov, </a:t>
            </a:r>
            <a:r>
              <a:rPr lang="en-US" dirty="0" smtClean="0"/>
              <a:t>2018 observed by Sky Radiometer</a:t>
            </a:r>
            <a:endParaRPr 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4906" y="422411"/>
            <a:ext cx="9268691" cy="5674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934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58</Words>
  <Application>Microsoft Office PowerPoint</Application>
  <PresentationFormat>ワイド画面</PresentationFormat>
  <Paragraphs>11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游ゴシック</vt:lpstr>
      <vt:lpstr>游ゴシック Light</vt:lpstr>
      <vt:lpstr>Arial</vt:lpstr>
      <vt:lpstr>Calibri</vt:lpstr>
      <vt:lpstr>Calibri Light</vt:lpstr>
      <vt:lpstr>Cambria Math</vt:lpstr>
      <vt:lpstr>Office テーマ</vt:lpstr>
      <vt:lpstr>Chiba Campaign Daily Report 2018/11/06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Al Mashroor Fatmi</dc:creator>
  <cp:lastModifiedBy>Al Mashroor Fatmi</cp:lastModifiedBy>
  <cp:revision>5</cp:revision>
  <dcterms:created xsi:type="dcterms:W3CDTF">2018-11-06T12:19:30Z</dcterms:created>
  <dcterms:modified xsi:type="dcterms:W3CDTF">2018-11-07T09:42:32Z</dcterms:modified>
</cp:coreProperties>
</file>